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7620000" cy="10769600"/>
  <p:notesSz cx="7620000" cy="10769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2448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0" cy="10769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0" cy="10769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0" cy="10769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0" cy="10769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0" cy="10769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0" cy="10769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0" cy="10769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Custom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tonle sap</dc:creator>
  <cp:lastModifiedBy>tonle sap</cp:lastModifiedBy>
  <cp:revision>1</cp:revision>
  <dcterms:created xsi:type="dcterms:W3CDTF">2021-10-20T23:39:47Z</dcterms:created>
  <dcterms:modified xsi:type="dcterms:W3CDTF">2021-10-21T06:40:37Z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2021-10-20T00:00:00Z</vt:filetime>
  </property>
  <property fmtid="{D5CDD505-2E9C-101B-9397-08002B2CF9AE}" pid="3" name="LastSaved">
    <vt:filetime>2021-10-20T00:00:00Z</vt:filetime>
  </property>
</Properties>
</file>