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D4814-2D13-41EB-97CA-7561A0C26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70AC01-4087-46CD-AD16-1C19BB8E7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E5A03-9807-43EC-8AE1-E0350FA3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AE43E-95CC-4CAA-9E14-2105BC37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C78AF-991F-41B0-B50A-01C63E61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E1817-9691-46A3-BC8D-27FD02F0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210F3-2FA6-4569-9932-1C02FBA4A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24DE-DD0F-4063-9CFC-7F83CF23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71E0-27BD-40AB-88DE-0A4960F2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EE3DA-74B7-4586-BC2F-6BBB9A66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6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97E63E-692B-4CCC-BAB6-AA6D8F4D9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86AA2-9609-4704-8527-76375C957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70D9B-61E7-4B50-86EC-495753CD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74CD3-22B5-4698-9375-638E4889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68913-CADB-445D-A0C1-1865D33D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2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38E0B-EF81-43D0-9927-BE11208DA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367B-A11A-46FC-820D-8D30DF4A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DF165-BA7C-4AE0-BE95-A4A9A28F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9010-24EB-42D8-85EF-D640EED6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6BC11-4FE2-4C3C-804C-7D485183B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1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73D94-725C-4B74-92D2-3A815A1D4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539F-7523-441C-9969-D12D2355D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9BA79-1D3B-4E9A-92B0-80E1C548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970C0-BF51-4847-A6A3-381B6674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BBB3E-D478-4C2A-9047-82A8004B5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9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D034-C17E-4D7E-BDEF-6A0A8F88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BC744-58F1-4C4B-B744-778D39A0DE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5941A2-C1B1-416C-88A2-22E0C12EC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6BBC6-B52F-4610-9EE9-B3F794266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F0D21-C74D-4BBE-B27D-D7EB4E94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2CEB3-EFF6-429D-B5AF-CD5EE0D6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DA244-77ED-42AB-B089-26E91CA2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49717-312B-4851-917F-44A27F90D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F1D1E-F2C4-4A75-9EE5-9A7C64AB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5E49A-D9EC-4907-A8B1-5B7B0E013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7D66C9-5653-4009-A3F3-669C35258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2C827C-C33E-43D7-85D7-8ACD7BCB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6FDA5-9815-4EA7-81D4-D704D310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2A96AD-1695-42CF-97F9-870B8B72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0A212-99A3-4F14-A96E-41FAC4DB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51D16-8392-4765-B278-49AB9F1B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375BE-ADB1-4C00-8149-6EFCF90BA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F8D82-A843-460A-920D-5CED717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A2B91-F46F-4EC3-A2F2-1CE9D239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86156-20E3-48E8-9033-738DFC6A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2555E-B8FF-4527-BC19-5962DE67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9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412B-2C7F-4786-96C4-977BEDD41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BD630-FC73-4CB0-B9A5-A1117540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001EC-B0F0-4D8A-8AF7-42A0E45ED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9377F-0963-4B26-976C-BF4E881AA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14C33-A908-44C1-AFB9-C1578884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C8ED3-8350-4034-A24B-77C32D199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0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ADD4-0641-49E8-BBAC-0DDDF6344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5B01DD-9CC8-48B6-82CC-CBA0CACD9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009-27ED-4CA7-A7E4-7759D6EBC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0BF11-A9DF-47EE-816B-72A1A075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E4385-B7B3-481C-B3D3-C7ED1F06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C2A40-4E17-4DC4-BB1A-504D3F67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827ED5-8E18-4EDF-B386-22A09E3F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3BE7E-7B0E-4B5B-BEFF-99FF77D7C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B489B-1471-4D94-AADB-DB353CE48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17C3B-CD84-4B21-A1D4-98385E26DE4E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3C8BB-817A-4AA6-8BE8-5C9413EC0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7C1D-7333-4D18-A0E1-C454F8D1CA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5AB6-88E8-4192-A2E2-F8B7ECB7E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images/search?q=son+sann&amp;id=752C9695B014DADBAE53DBFADF253E60EB06A65F&amp;FORM=IARRTH&amp;PC=ACTS" TargetMode="External"/><Relationship Id="rId3" Type="http://schemas.openxmlformats.org/officeDocument/2006/relationships/hyperlink" Target="https://en.wikipedia.org/wiki/Khmer_language" TargetMode="External"/><Relationship Id="rId7" Type="http://schemas.openxmlformats.org/officeDocument/2006/relationships/hyperlink" Target="https://en.wikipedia.org/wiki/Son_Sann" TargetMode="External"/><Relationship Id="rId12" Type="http://schemas.openxmlformats.org/officeDocument/2006/relationships/image" Target="../media/image5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Buddhist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en.wikipedia.org/wiki/List_of_Prime_Ministers_of_Cambodia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en.wikipedia.org/wiki/Khmer_people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4462044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E54E76-749F-4EA7-A80E-BEF341144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4391" y="5088913"/>
            <a:ext cx="2528515" cy="648269"/>
          </a:xfr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0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Legacy | H.E. Son </a:t>
            </a:r>
            <a:r>
              <a:rPr lang="en-US" sz="2000" b="1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Sann</a:t>
            </a:r>
            <a:endParaRPr lang="en-US" sz="20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A picture containing person&#10;&#10;Description automatically generated">
            <a:extLst>
              <a:ext uri="{FF2B5EF4-FFF2-40B4-BE49-F238E27FC236}">
                <a16:creationId xmlns:a16="http://schemas.microsoft.com/office/drawing/2014/main" id="{E8F3E258-E46B-4FD0-B863-E663CB5313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" r="-2" b="-2"/>
          <a:stretch/>
        </p:blipFill>
        <p:spPr>
          <a:xfrm>
            <a:off x="393308" y="884144"/>
            <a:ext cx="3959435" cy="2670048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4690076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">
            <a:extLst>
              <a:ext uri="{FF2B5EF4-FFF2-40B4-BE49-F238E27FC236}">
                <a16:creationId xmlns:a16="http://schemas.microsoft.com/office/drawing/2014/main" id="{5D0A347D-9F76-48B2-8EE1-8983DF2C6EC6}"/>
              </a:ext>
            </a:extLst>
          </p:cNvPr>
          <p:cNvSpPr txBox="1">
            <a:spLocks/>
          </p:cNvSpPr>
          <p:nvPr/>
        </p:nvSpPr>
        <p:spPr>
          <a:xfrm>
            <a:off x="683538" y="4639661"/>
            <a:ext cx="3830175" cy="1546774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sz="3700" dirty="0"/>
              <a:t>Son </a:t>
            </a:r>
            <a:r>
              <a:rPr lang="en-US" sz="3700" dirty="0" err="1"/>
              <a:t>Sann</a:t>
            </a:r>
            <a:endParaRPr lang="en-US" sz="3700" dirty="0"/>
          </a:p>
          <a:p>
            <a:pPr marL="76200" algn="l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700" dirty="0"/>
              <a:t> </a:t>
            </a:r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700" b="1" dirty="0"/>
              <a:t>Son </a:t>
            </a:r>
            <a:r>
              <a:rPr lang="en-US" sz="3700" b="1" dirty="0" err="1"/>
              <a:t>Sann</a:t>
            </a:r>
            <a:r>
              <a:rPr lang="en-US" sz="3700" dirty="0"/>
              <a:t> (</a:t>
            </a:r>
            <a:r>
              <a:rPr lang="en-US" sz="3700" u="sng" dirty="0">
                <a:hlinkClick r:id="rId3" tooltip="Khmer langu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Khmer</a:t>
            </a:r>
            <a:r>
              <a:rPr lang="en-US" sz="3700" dirty="0"/>
              <a:t>: </a:t>
            </a:r>
            <a:r>
              <a:rPr lang="en-US" sz="32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សឺន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en-US" sz="32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សាន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en-US" sz="3700" dirty="0"/>
              <a:t>| 5 October 1911 – 19 December 2000) was a </a:t>
            </a:r>
            <a:r>
              <a:rPr lang="en-US" sz="3700" u="sng" dirty="0">
                <a:hlinkClick r:id="rId4" tooltip="Khmer peop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Cambodian</a:t>
            </a:r>
            <a:r>
              <a:rPr lang="en-US" sz="3700" dirty="0"/>
              <a:t> politician and anti-communist resistance leader who served as </a:t>
            </a:r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700" dirty="0"/>
              <a:t>the </a:t>
            </a:r>
            <a:r>
              <a:rPr lang="en-US" sz="3700" u="sng" dirty="0">
                <a:hlinkClick r:id="rId5" tooltip="List of Prime Ministers of Cambod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22nd Prime Minister of Cambodia</a:t>
            </a:r>
            <a:r>
              <a:rPr lang="en-US" sz="3700" dirty="0"/>
              <a:t> (1967–68) and later as President of the National </a:t>
            </a:r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700" dirty="0"/>
              <a:t>Assembly (1993). A devout </a:t>
            </a:r>
            <a:r>
              <a:rPr lang="en-US" sz="3700" u="sng" dirty="0">
                <a:hlinkClick r:id="rId6" tooltip="Buddhi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Buddhist</a:t>
            </a:r>
            <a:r>
              <a:rPr lang="en-US" sz="3700" dirty="0"/>
              <a:t>, he was married and fathered seven children. </a:t>
            </a:r>
            <a:endParaRPr lang="km-KH" sz="3700" dirty="0"/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700" dirty="0"/>
              <a:t>His full honorary title is "</a:t>
            </a:r>
            <a:r>
              <a:rPr lang="en-US" sz="3700" b="1" dirty="0" err="1"/>
              <a:t>Samdech</a:t>
            </a:r>
            <a:r>
              <a:rPr lang="en-US" sz="3700" b="1" dirty="0"/>
              <a:t> </a:t>
            </a:r>
            <a:r>
              <a:rPr lang="en-US" sz="3700" b="1" dirty="0" err="1"/>
              <a:t>Borvor</a:t>
            </a:r>
            <a:r>
              <a:rPr lang="en-US" sz="3700" b="1" dirty="0"/>
              <a:t> </a:t>
            </a:r>
            <a:r>
              <a:rPr lang="en-US" sz="3700" b="1" dirty="0" err="1"/>
              <a:t>Setha</a:t>
            </a:r>
            <a:r>
              <a:rPr lang="en-US" sz="3700" b="1" dirty="0"/>
              <a:t> </a:t>
            </a:r>
            <a:r>
              <a:rPr lang="en-US" sz="3700" b="1" dirty="0" err="1"/>
              <a:t>Thipadei</a:t>
            </a:r>
            <a:r>
              <a:rPr lang="en-US" sz="3700" b="1" dirty="0"/>
              <a:t> Son </a:t>
            </a:r>
            <a:r>
              <a:rPr lang="en-US" sz="3700" b="1" dirty="0" err="1"/>
              <a:t>Sann</a:t>
            </a:r>
            <a:r>
              <a:rPr lang="en-US" sz="3700" dirty="0"/>
              <a:t>" (</a:t>
            </a:r>
            <a:r>
              <a:rPr lang="en-US" sz="3700" u="sng" dirty="0">
                <a:hlinkClick r:id="rId3" tooltip="Khmer langu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Khmer</a:t>
            </a:r>
            <a:r>
              <a:rPr lang="en-US" sz="37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: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 </a:t>
            </a:r>
            <a:r>
              <a:rPr lang="en-US" sz="32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សម្តេចបវរសេដ្ឋាធិបតី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en-US" sz="32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សឺន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r>
              <a:rPr lang="en-US" sz="3200" dirty="0" err="1">
                <a:latin typeface="Khmer OS Siemreap" panose="02000500000000020004" pitchFamily="2" charset="0"/>
                <a:cs typeface="Khmer OS Siemreap" panose="02000500000000020004" pitchFamily="2" charset="0"/>
              </a:rPr>
              <a:t>សាន</a:t>
            </a:r>
            <a:r>
              <a:rPr lang="en-US" sz="3200" dirty="0">
                <a:latin typeface="Khmer OS Siemreap" panose="02000500000000020004" pitchFamily="2" charset="0"/>
                <a:cs typeface="Khmer OS Siemreap" panose="02000500000000020004" pitchFamily="2" charset="0"/>
              </a:rPr>
              <a:t>).</a:t>
            </a:r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37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Son </a:t>
            </a:r>
            <a:r>
              <a:rPr lang="en-US" sz="3700" u="sng" dirty="0" err="1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Sann</a:t>
            </a:r>
            <a:r>
              <a:rPr lang="en-US" sz="37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Wikipedia</a:t>
            </a:r>
            <a:endParaRPr lang="en-US" sz="3700" dirty="0"/>
          </a:p>
          <a:p>
            <a:pPr marL="304800"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600" dirty="0">
              <a:solidFill>
                <a:schemeClr val="bg1"/>
              </a:solidFill>
            </a:endParaRPr>
          </a:p>
          <a:p>
            <a:pPr algn="l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6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226241-2777-4B81-972F-F3F8C76FD911}"/>
              </a:ext>
            </a:extLst>
          </p:cNvPr>
          <p:cNvSpPr txBox="1"/>
          <p:nvPr/>
        </p:nvSpPr>
        <p:spPr>
          <a:xfrm>
            <a:off x="8979947" y="4592472"/>
            <a:ext cx="2528515" cy="1546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emb10890C1A1">
            <a:hlinkClick r:id="rId8"/>
            <a:extLst>
              <a:ext uri="{FF2B5EF4-FFF2-40B4-BE49-F238E27FC236}">
                <a16:creationId xmlns:a16="http://schemas.microsoft.com/office/drawing/2014/main" id="{A1C9B5AB-1C00-4459-94D0-337B254B620D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0" r="-1" b="13397"/>
          <a:stretch/>
        </p:blipFill>
        <p:spPr bwMode="auto">
          <a:xfrm>
            <a:off x="9450627" y="4670840"/>
            <a:ext cx="2057835" cy="1390836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6AF783-9EC9-4472-8A0B-3E56CCA179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3960" y="459670"/>
            <a:ext cx="2323542" cy="38725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22D4004-640E-4DF6-92F3-B7D2A53FF2CA}"/>
              </a:ext>
            </a:extLst>
          </p:cNvPr>
          <p:cNvSpPr txBox="1"/>
          <p:nvPr/>
        </p:nvSpPr>
        <p:spPr>
          <a:xfrm>
            <a:off x="8430035" y="717090"/>
            <a:ext cx="3402066" cy="2982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9" name="Graphic 3">
            <a:extLst>
              <a:ext uri="{FF2B5EF4-FFF2-40B4-BE49-F238E27FC236}">
                <a16:creationId xmlns:a16="http://schemas.microsoft.com/office/drawing/2014/main" id="{6DE64C95-6F60-4E21-8308-7646D0D1A6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358719" y="1428352"/>
            <a:ext cx="3439973" cy="1935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8BD586-DE2A-451F-9161-4E7CC764338E}"/>
              </a:ext>
            </a:extLst>
          </p:cNvPr>
          <p:cNvSpPr txBox="1"/>
          <p:nvPr/>
        </p:nvSpPr>
        <p:spPr>
          <a:xfrm>
            <a:off x="10559057" y="6436104"/>
            <a:ext cx="1550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Helvetia"/>
              </a:rPr>
              <a:t>Khmernetwork.org</a:t>
            </a:r>
          </a:p>
        </p:txBody>
      </p:sp>
    </p:spTree>
    <p:extLst>
      <p:ext uri="{BB962C8B-B14F-4D97-AF65-F5344CB8AC3E}">
        <p14:creationId xmlns:p14="http://schemas.microsoft.com/office/powerpoint/2010/main" val="231480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72FA9-9891-402D-83FA-B54C6E770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82" y="1558457"/>
            <a:ext cx="3807341" cy="1870543"/>
          </a:xfrm>
        </p:spPr>
        <p:txBody>
          <a:bodyPr>
            <a:normAutofit/>
          </a:bodyPr>
          <a:lstStyle/>
          <a:p>
            <a:pPr algn="ctr"/>
            <a:r>
              <a:rPr lang="km-KH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សង្ខេប </a:t>
            </a:r>
            <a:r>
              <a:rPr lang="en-US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| </a:t>
            </a:r>
            <a:r>
              <a:rPr lang="km-KH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កិច្ចព្រមព្រៀងទីក្រុងប៉ារីសថ្ងៃទី ២៣ </a:t>
            </a:r>
            <a:br>
              <a:rPr lang="km-KH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</a:br>
            <a:br>
              <a:rPr lang="km-KH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</a:br>
            <a:r>
              <a:rPr lang="km-KH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ខែតុលាឆ្នាំ ១៩៩១ នឺង ឯកឧត្តម សីន​សាន</a:t>
            </a:r>
            <a:br>
              <a:rPr lang="en-US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</a:br>
            <a:br>
              <a:rPr lang="en-US" sz="14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</a:br>
            <a:r>
              <a:rPr lang="en-US" sz="16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  </a:t>
            </a:r>
            <a:r>
              <a:rPr lang="km-KH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អត្ថបទដកស្រង់ពី បណ្តាសាកម្ពុជា​​</a:t>
            </a:r>
            <a:r>
              <a:rPr lang="en-US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 </a:t>
            </a:r>
            <a:r>
              <a:rPr lang="km-KH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(</a:t>
            </a:r>
            <a:r>
              <a:rPr lang="en-US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Cambodia ‘s Curse</a:t>
            </a:r>
            <a:r>
              <a:rPr lang="km-KH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)</a:t>
            </a:r>
            <a:endParaRPr lang="en-US" sz="20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5">
            <a:extLst>
              <a:ext uri="{FF2B5EF4-FFF2-40B4-BE49-F238E27FC236}">
                <a16:creationId xmlns:a16="http://schemas.microsoft.com/office/drawing/2014/main" id="{A60FFFD8-884F-4FA9-8A8B-2C2EE1269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527" y="870364"/>
            <a:ext cx="4702848" cy="2218415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3D626-CA08-438A-B1E9-9379A52A498A}"/>
              </a:ext>
            </a:extLst>
          </p:cNvPr>
          <p:cNvSpPr txBox="1"/>
          <p:nvPr/>
        </p:nvSpPr>
        <p:spPr>
          <a:xfrm>
            <a:off x="5040093" y="712026"/>
            <a:ext cx="6264670" cy="5471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 ​ដើម្បី​យាង​សម្តេច ស៊ីហនុ​មក​កម្ពុជា​វិញ ​ដោយ </a:t>
            </a:r>
            <a:r>
              <a:rPr lang="km-KH" sz="1200" b="1" dirty="0">
                <a:solidFill>
                  <a:srgbClr val="000000"/>
                </a:solidFill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ឯកឧត្តម សីន​សាន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km-KH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ការ​សាកល្បងលើកទីមួយ ៖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នៅឆ្នាំ​១៩៧០ ក្រោយពីការទម្លាក់សម្តេច ស៊ីហនុ​​ចេញពី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ដំណែង លោកសិនសាន​បាន​អញ្ខើញទៅស្រុកបារាំង ​ប៉េកាំង​ដើម្បី​យាង</a:t>
            </a:r>
            <a:r>
              <a:rPr lang="km-KH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សម្តេច ​​​​​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km-KH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ស៊ីហនុ​មក​កម្ពុជា​វិញ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នឹងបញ្ចប់សង្គ្រាម។​​ សម្តេច ស៊ីហនុមិនព្រម។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​​​​​​​​​​​​​​​​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ការ​សាកល្បងលើកទី២​៖​ 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នៅឆ្នាំ​១៩៧០លោកបានទៅម្នងទៀត។​ដំបូង​លោកទៅជួបអ្នកគាំទ្រ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សម្តេច ស៊ីហនុ​​នៅ </a:t>
            </a:r>
            <a:r>
              <a:rPr lang="km-KH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ប៉ារីស។​បន្ទាប់មក​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លោកទៅជួប</a:t>
            </a:r>
            <a:r>
              <a:rPr lang="km-KH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​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លោក លន់នល់នៅភ្នំពេញខែកក្កដា​។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km-K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លោកបានជូនយោបល់ថា​គួរមានការពិភាក្សារក</a:t>
            </a:r>
            <a:r>
              <a:rPr lang="km-KH" sz="12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សន្តិភាពជាអន្ត​រជាតិ។ 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គ្មាននរណាម្នាក់ស្តាប់សំដីលោកទេ។​លោកសិនសានក៏បានប្តូរសំបុតយន្តហោះទៅមូស្គូ (</a:t>
            </a:r>
            <a:r>
              <a:rPr lang="en-US" sz="1200" dirty="0"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DaunPenh" panose="01010101010101010101" pitchFamily="2" charset="0"/>
              </a:rPr>
              <a:t>Moscow) </a:t>
            </a:r>
            <a:r>
              <a:rPr lang="km-KH" sz="1200" dirty="0"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ប៊ើន</a:t>
            </a:r>
            <a:r>
              <a:rPr lang="en-US" sz="1200" dirty="0"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unPenh" panose="01010101010101010101" pitchFamily="2" charset="0"/>
              </a:rPr>
              <a:t>( Berne) </a:t>
            </a:r>
            <a:r>
              <a:rPr lang="km-KH" sz="1200" dirty="0">
                <a:effectLst/>
                <a:latin typeface="Khmer OS Siemreap" panose="02000500000000020004" pitchFamily="2" charset="0"/>
                <a:ea typeface="Calibri" panose="020F0502020204030204" pitchFamily="34" charset="0"/>
                <a:cs typeface="Khmer OS Siemreap" panose="02000500000000020004" pitchFamily="2" charset="0"/>
              </a:rPr>
              <a:t>ប្រាក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DaunPenh" panose="01010101010101010101" pitchFamily="2" charset="0"/>
              </a:rPr>
              <a:t> (Prague)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ការ​សាកល្បងលើកទី៣​៖​ ២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ឆ្នាំក្រោយមកលោកសិនសានបានមក </a:t>
            </a: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កម្ពុជា​វិញ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​ដើម្បីសាកល្បងម្តងទៀត តែមិនបានសំរេច។​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ការ​សាកល្បងលើកទី៤​៖ 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នៅ ខែកក្កដា​ឆ្នាំ​១៩៧០លោកសិនសានបានរៀបបចំកិច្ចប្រជុំច្រើនដងនៅ ភ្នំពេញ​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km-KH" sz="12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ដើម្បី ផ្សះផ្សាខ្មែរ​នឹងខ្មែរ នឹង​ដើម្បីបញ្ចប់ សង្គ្រាមស៊ីវិល។​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km-KH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នៅពេលនោះ​សម្តេច ស៊ីហនុ​​នឹងខ្មែរក្រហមកំពុង តែឡើងខ្លាំងដូចគ្នា។​​​​​​​​ ដូច្នេះគេមិនស្តាប់លោកទេ។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ការ​សាកល្បងលើកទី៥​៖ </a:t>
            </a: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នៅ ខែមករា​ឆ្នាំ​១៩៧៤ លោកសិនសានបានព្យាយមម្តងទៀតជាចុងក្រោយ។​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km-KH" sz="1200" dirty="0">
              <a:latin typeface="Calibri" panose="020F0502020204030204" pitchFamily="34" charset="0"/>
              <a:ea typeface="Calibri" panose="020F0502020204030204" pitchFamily="34" charset="0"/>
              <a:cs typeface="Khmer OS Siemreap" panose="02000500000000020004" pitchFamily="2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លោកបាន​សរសេរសំបុត្រទៅ លោក លន់នល់ជាសាធារណសុំឲ លាលែងពីដំណែង​​​​​ដើម្បីប្រទេស​ជាតិ។លោក លន់នល់មិនអើពើការស្នើនេះទេ។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                                                                 </a:t>
            </a:r>
            <a:r>
              <a:rPr lang="km-KH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       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km-KH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​                                                                                       ​ អត្ថបទដកស្រង់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 | </a:t>
            </a:r>
            <a:r>
              <a:rPr lang="km-KH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មាស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.</a:t>
            </a:r>
            <a:r>
              <a:rPr lang="km-KH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ស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.</a:t>
            </a:r>
            <a:r>
              <a:rPr lang="km-KH" sz="1200" dirty="0">
                <a:latin typeface="Calibri" panose="020F0502020204030204" pitchFamily="34" charset="0"/>
                <a:ea typeface="Calibri" panose="020F0502020204030204" pitchFamily="34" charset="0"/>
                <a:cs typeface="Khmer OS Siemreap" panose="02000500000000020004" pitchFamily="2" charset="0"/>
              </a:rPr>
              <a:t>​​ អេង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DaunPenh" panose="01010101010101010101" pitchFamily="2" charset="0"/>
            </a:endParaRPr>
          </a:p>
        </p:txBody>
      </p:sp>
      <p:pic>
        <p:nvPicPr>
          <p:cNvPr id="12" name="Content Placeholder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DBDFBBCF-C506-41F2-BEC5-A0B0E42B8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5489" y="3701091"/>
            <a:ext cx="2190998" cy="1643248"/>
          </a:xfrm>
          <a:prstGeom prst="rect">
            <a:avLst/>
          </a:prstGeom>
        </p:spPr>
      </p:pic>
      <p:pic>
        <p:nvPicPr>
          <p:cNvPr id="14" name="Picture 13" descr="Text, letter&#10;&#10;Description automatically generated">
            <a:extLst>
              <a:ext uri="{FF2B5EF4-FFF2-40B4-BE49-F238E27FC236}">
                <a16:creationId xmlns:a16="http://schemas.microsoft.com/office/drawing/2014/main" id="{784F5779-3205-4418-92FC-935A1099F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2177" y="3721586"/>
            <a:ext cx="2190997" cy="16432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64F5EE-3128-45F9-A99D-83E815BD745B}"/>
              </a:ext>
            </a:extLst>
          </p:cNvPr>
          <p:cNvSpPr txBox="1"/>
          <p:nvPr/>
        </p:nvSpPr>
        <p:spPr>
          <a:xfrm>
            <a:off x="693882" y="5848098"/>
            <a:ext cx="1607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Khmernetwork.org</a:t>
            </a:r>
          </a:p>
        </p:txBody>
      </p:sp>
    </p:spTree>
    <p:extLst>
      <p:ext uri="{BB962C8B-B14F-4D97-AF65-F5344CB8AC3E}">
        <p14:creationId xmlns:p14="http://schemas.microsoft.com/office/powerpoint/2010/main" val="417138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598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Helvetia</vt:lpstr>
      <vt:lpstr>Helvetica</vt:lpstr>
      <vt:lpstr>Khmer OS Siemreap</vt:lpstr>
      <vt:lpstr>Office Theme</vt:lpstr>
      <vt:lpstr>Legacy | H.E. Son Sann</vt:lpstr>
      <vt:lpstr>សង្ខេប | កិច្ចព្រមព្រៀងទីក្រុងប៉ារីសថ្ងៃទី ២៣   ខែតុលាឆ្នាំ ១៩៩១ នឺង ឯកឧត្តម សីន​សាន    អត្ថបទដកស្រង់ពី បណ្តាសាកម្ពុជា​​ (Cambodia ‘s Curse)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Legacy | H.E. Son Sann</dc:title>
  <dc:creator>Hay Meas</dc:creator>
  <cp:lastModifiedBy>Hay Meas</cp:lastModifiedBy>
  <cp:revision>16</cp:revision>
  <dcterms:created xsi:type="dcterms:W3CDTF">2021-10-16T16:49:25Z</dcterms:created>
  <dcterms:modified xsi:type="dcterms:W3CDTF">2021-11-05T16:40:37Z</dcterms:modified>
</cp:coreProperties>
</file>